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3"/>
  </p:notesMasterIdLst>
  <p:sldIdLst>
    <p:sldId id="303" r:id="rId2"/>
  </p:sldIdLst>
  <p:sldSz cx="12188825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DA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1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92137" marR="0" lvl="1" indent="-1222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7450" marR="0" lvl="2" indent="-234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82761" marR="0" lvl="3" indent="-3603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378075" marR="0" lvl="4" indent="-4730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973387" marR="0" lvl="5" indent="-598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164012" marR="0" lvl="6" indent="-8366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5949950" marR="0" lvl="7" indent="-1187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8331200" marR="0" lvl="8" indent="-166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92137" marR="0" lvl="1" indent="-1222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7450" marR="0" lvl="2" indent="-234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82761" marR="0" lvl="3" indent="-3603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378075" marR="0" lvl="4" indent="-4730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973387" marR="0" lvl="5" indent="-598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164012" marR="0" lvl="6" indent="-8366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5949950" marR="0" lvl="7" indent="-1187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8331200" marR="0" lvl="8" indent="-166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2587" y="685800"/>
            <a:ext cx="6092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92137" marR="0" lvl="1" indent="-1222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87450" marR="0" lvl="2" indent="-234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82761" marR="0" lvl="3" indent="-3603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378075" marR="0" lvl="4" indent="-4730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973387" marR="0" lvl="5" indent="-59848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164012" marR="0" lvl="6" indent="-8366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5949950" marR="0" lvl="7" indent="-1187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8331200" marR="0" lvl="8" indent="-166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152643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de títul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DCA53695-34CD-4615-90E1-21E56ECDE8FC}" type="datetimeFigureOut">
              <a:rPr lang="pt-BR" smtClean="0"/>
              <a:t>14/04/2021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/>
          <a:lstStyle/>
          <a:p>
            <a:fld id="{76120BBD-320C-41E2-9276-4F287CA604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71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7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0" y="150922"/>
            <a:ext cx="7246540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TITULO:</a:t>
            </a:r>
            <a:endParaRPr lang="pt-BR" sz="1600" b="1" i="1" dirty="0">
              <a:latin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318547" y="150922"/>
            <a:ext cx="4870277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b="1" i="1" dirty="0" smtClean="0">
                <a:latin typeface="Calibri" panose="020F0502020204030204" pitchFamily="34" charset="0"/>
              </a:rPr>
              <a:t>ELABORADO POR:</a:t>
            </a:r>
            <a:endParaRPr lang="pt-BR" sz="1600" b="1" i="1" dirty="0">
              <a:latin typeface="Calibri" panose="020F050202020403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t="4465" r="1016" b="3701"/>
          <a:stretch/>
        </p:blipFill>
        <p:spPr>
          <a:xfrm>
            <a:off x="-1" y="614437"/>
            <a:ext cx="12071077" cy="61269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</p:pic>
      <p:sp>
        <p:nvSpPr>
          <p:cNvPr id="2" name="Retângulo 1"/>
          <p:cNvSpPr/>
          <p:nvPr/>
        </p:nvSpPr>
        <p:spPr>
          <a:xfrm>
            <a:off x="213126" y="1520788"/>
            <a:ext cx="1944216" cy="6623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39910" y="2777803"/>
            <a:ext cx="2082408" cy="900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2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44030" y="4151912"/>
            <a:ext cx="2082408" cy="789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3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44030" y="5088569"/>
            <a:ext cx="2082408" cy="789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3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44030" y="6026560"/>
            <a:ext cx="2082408" cy="789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3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651162" y="1391072"/>
            <a:ext cx="1931082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4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61673" y="2687366"/>
            <a:ext cx="1931082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5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651162" y="3598371"/>
            <a:ext cx="1931082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5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2651162" y="4602994"/>
            <a:ext cx="1931082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5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2661673" y="5538197"/>
            <a:ext cx="1931082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5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107633" y="1144042"/>
            <a:ext cx="1931082" cy="266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QUEM?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5092966" y="1520788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6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128871" y="1948824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6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5107633" y="2357904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6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4942284" y="3264269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7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958558" y="3677903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7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4958558" y="4151912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7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4968535" y="4633774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7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4968535" y="5153735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7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4984010" y="6000823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10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7262214" y="5988492"/>
            <a:ext cx="1931082" cy="329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10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450038" y="1600608"/>
            <a:ext cx="1931082" cy="7872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8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7354280" y="3284277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9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382615" y="3684961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9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382615" y="4161916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9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443875" y="4701702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9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382615" y="5147122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9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9861554" y="3288917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12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9849427" y="3731245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12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9849427" y="4151912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12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9885140" y="4555831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12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9903895" y="4933842"/>
            <a:ext cx="1931082" cy="3094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12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9915198" y="5733506"/>
            <a:ext cx="193108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13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9885140" y="1576730"/>
            <a:ext cx="1931082" cy="7872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11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366796" y="1066928"/>
            <a:ext cx="1723455" cy="2418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POR QUÊ?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41" name="Retângulo 40"/>
          <p:cNvSpPr/>
          <p:nvPr/>
        </p:nvSpPr>
        <p:spPr>
          <a:xfrm>
            <a:off x="2811717" y="1008143"/>
            <a:ext cx="1723455" cy="2471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O QUE?</a:t>
            </a:r>
          </a:p>
        </p:txBody>
      </p:sp>
      <p:sp>
        <p:nvSpPr>
          <p:cNvPr id="42" name="Retângulo 41"/>
          <p:cNvSpPr/>
          <p:nvPr/>
        </p:nvSpPr>
        <p:spPr>
          <a:xfrm>
            <a:off x="7443875" y="1131262"/>
            <a:ext cx="1931082" cy="2470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COMO?</a:t>
            </a:r>
          </a:p>
        </p:txBody>
      </p:sp>
      <p:sp>
        <p:nvSpPr>
          <p:cNvPr id="43" name="Retângulo 42"/>
          <p:cNvSpPr/>
          <p:nvPr/>
        </p:nvSpPr>
        <p:spPr>
          <a:xfrm>
            <a:off x="9849427" y="1131711"/>
            <a:ext cx="1931082" cy="259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QUANDO </a:t>
            </a:r>
            <a:r>
              <a:rPr lang="pt-BR" sz="1200" b="1" dirty="0">
                <a:solidFill>
                  <a:schemeClr val="tx1"/>
                </a:solidFill>
              </a:rPr>
              <a:t>E QUANTO?</a:t>
            </a:r>
          </a:p>
        </p:txBody>
      </p:sp>
    </p:spTree>
    <p:extLst>
      <p:ext uri="{BB962C8B-B14F-4D97-AF65-F5344CB8AC3E}">
        <p14:creationId xmlns:p14="http://schemas.microsoft.com/office/powerpoint/2010/main" val="3915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52</Words>
  <Application>Microsoft Office PowerPoint</Application>
  <PresentationFormat>Personalizar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Layla Leao Lima Teixeira</dc:creator>
  <cp:lastModifiedBy>Rogerio Duraes - Educação SENAI DR/MT</cp:lastModifiedBy>
  <cp:revision>30</cp:revision>
  <dcterms:modified xsi:type="dcterms:W3CDTF">2021-04-14T16:46:22Z</dcterms:modified>
</cp:coreProperties>
</file>